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0" r:id="rId3"/>
    <p:sldId id="283" r:id="rId4"/>
    <p:sldId id="270" r:id="rId5"/>
    <p:sldId id="285" r:id="rId6"/>
    <p:sldId id="286" r:id="rId7"/>
    <p:sldId id="288" r:id="rId8"/>
    <p:sldId id="263" r:id="rId9"/>
    <p:sldId id="291" r:id="rId10"/>
    <p:sldId id="292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3333FF"/>
    <a:srgbClr val="00FFFF"/>
    <a:srgbClr val="EBF5F5"/>
    <a:srgbClr val="D3EAE9"/>
    <a:srgbClr val="00FF00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8" autoAdjust="0"/>
    <p:restoredTop sz="94660"/>
  </p:normalViewPr>
  <p:slideViewPr>
    <p:cSldViewPr>
      <p:cViewPr>
        <p:scale>
          <a:sx n="75" d="100"/>
          <a:sy n="75" d="100"/>
        </p:scale>
        <p:origin x="-11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0D96C-8CE8-4C7E-AE24-1F43318BC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419E9-27C0-40DA-B5D3-42F6D047D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3567-93B4-4243-A7E0-8EB497269E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B3369-EF7E-40CF-937B-9B91907A6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ACDE99-9B6D-4C53-80D6-4FF33E01D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EE22-C838-4F48-AF0C-61017E5833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C33CF-0073-465A-8236-3C9F7CB6C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E701E-BDD8-4282-A3EF-17C06F8E2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57A78-12C4-4498-98D1-9ADC48FFA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EA431-27DB-4A41-ADEB-CFAF577E1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636B4-F607-40C3-8C8C-3E50240EB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CBF3D-5009-46C4-AC6F-BD4E81C33A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E493C-FD30-45C3-9486-B9FF29425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DE7088-58D0-4891-B51C-C384B473B1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audio" Target="Nhac_dem_bai_Bui_phan_(Vu_Hoang_-_Le_Van_Loc)_(soi_dong_hon)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hyperlink" Target="http://photobucket.com/albums/v324/ngo_van_vu/Hinh%20Anh%20Dong/?action=view&amp;current=Angel.gi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Khan%20quang%20thap%20sang%20binh%20minh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slide" Target="slide6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audio" Target="Nhac_dem_bai_Bui_phan_(Vu_Hoang_-_Le_Van_Loc)_(soi_dong_hon).mp3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981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b="1">
              <a:solidFill>
                <a:srgbClr val="FF0000"/>
              </a:solidFill>
            </a:endParaRPr>
          </a:p>
        </p:txBody>
      </p:sp>
      <p:pic>
        <p:nvPicPr>
          <p:cNvPr id="2054" name="Picture 6" descr="th_Angel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648200"/>
            <a:ext cx="1295400" cy="1295400"/>
          </a:xfrm>
          <a:prstGeom prst="rect">
            <a:avLst/>
          </a:prstGeom>
          <a:noFill/>
        </p:spPr>
      </p:pic>
      <p:pic>
        <p:nvPicPr>
          <p:cNvPr id="2055" name="Nhac_dem_bai_Bui_phan_(Vu_Hoang_-_Le_Van_Loc)_(soi_dong_hon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 rot="-1149652">
            <a:off x="1444625" y="1916113"/>
            <a:ext cx="7224713" cy="2881312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4860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849652" scaled="1"/>
                </a:gradFill>
                <a:latin typeface="Times New Roman"/>
                <a:cs typeface="Times New Roman"/>
              </a:rPr>
              <a:t>LỚP 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849652" scaled="1"/>
                </a:gradFill>
                <a:latin typeface="Times New Roman"/>
                <a:cs typeface="Times New Roman"/>
              </a:rPr>
              <a:t>3A1 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849652" scaled="1"/>
                </a:gradFill>
                <a:latin typeface="Times New Roman"/>
                <a:cs typeface="Times New Roman"/>
              </a:rPr>
              <a:t>KÍNH CHÀO QUÍ THẦY CÔ GIÁO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352800" y="495300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</a:rPr>
              <a:t>TOÁN 3 : LUYỆN TẬP </a:t>
            </a:r>
          </a:p>
        </p:txBody>
      </p:sp>
      <p:pic>
        <p:nvPicPr>
          <p:cNvPr id="2058" name="Picture 10" descr="th_Angel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6482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  <p:bldLst>
      <p:bldP spid="2056" grpId="0" animBg="1"/>
      <p:bldP spid="20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429000" y="5334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LUYỆN TẬP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1219200" y="1219200"/>
            <a:ext cx="7162800" cy="1752600"/>
          </a:xfrm>
          <a:prstGeom prst="irregularSeal1">
            <a:avLst/>
          </a:prstGeom>
          <a:solidFill>
            <a:srgbClr val="FF00FF">
              <a:alpha val="99001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CỦNG CỐ</a:t>
            </a:r>
            <a:r>
              <a:rPr lang="en-US" sz="3200" b="1"/>
              <a:t> - </a:t>
            </a:r>
            <a:r>
              <a:rPr lang="en-US" sz="3200" b="1">
                <a:latin typeface="Times New Roman" pitchFamily="18" charset="0"/>
              </a:rPr>
              <a:t>DẶN DÒ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971800" y="312420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- Đọc bảng nhân 9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76400" y="4030663"/>
            <a:ext cx="480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971800" y="3810000"/>
            <a:ext cx="5943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Về nhà làm bài “vở bài tập” 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-Xem trước bài : GAM</a:t>
            </a:r>
          </a:p>
        </p:txBody>
      </p:sp>
      <p:pic>
        <p:nvPicPr>
          <p:cNvPr id="27660" name="Picture 12" descr="!danc_c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3074988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55" grpId="0"/>
      <p:bldP spid="276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ho dom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3841750"/>
            <a:ext cx="3276600" cy="3016250"/>
          </a:xfrm>
          <a:noFill/>
          <a:ln/>
        </p:spPr>
      </p:pic>
      <p:pic>
        <p:nvPicPr>
          <p:cNvPr id="13315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9144000" cy="2209800"/>
          </a:xfrm>
          <a:noFill/>
          <a:ln/>
        </p:spPr>
      </p:pic>
      <p:pic>
        <p:nvPicPr>
          <p:cNvPr id="13317" name="Khan quang thap sang binh mi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077200" y="6172200"/>
            <a:ext cx="304800" cy="304800"/>
          </a:xfrm>
          <a:prstGeom prst="rect">
            <a:avLst/>
          </a:prstGeom>
          <a:noFill/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52400" y="22098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3333FF"/>
                </a:solidFill>
              </a:rPr>
              <a:t>KÍNH CHÚC QUÍ THẦY CÔ NGÀY 20-11 VUI VẺ</a:t>
            </a:r>
            <a:r>
              <a:rPr lang="en-US" sz="6000" b="1">
                <a:solidFill>
                  <a:srgbClr val="3333FF"/>
                </a:solidFill>
              </a:rPr>
              <a:t> !</a:t>
            </a:r>
          </a:p>
        </p:txBody>
      </p:sp>
      <p:pic>
        <p:nvPicPr>
          <p:cNvPr id="13322" name="Picture 10" descr="cho d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841750"/>
            <a:ext cx="3276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cho d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841750"/>
            <a:ext cx="3276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3" descr="21b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62200" y="1828800"/>
            <a:ext cx="4572000" cy="2133600"/>
          </a:xfrm>
          <a:prstGeom prst="actionButtonBlank">
            <a:avLst/>
          </a:prstGeom>
          <a:blipFill dpi="0" rotWithShape="0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0" name="AutoShape 4" descr="spider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62200" y="3962400"/>
            <a:ext cx="4572000" cy="2206625"/>
          </a:xfrm>
          <a:prstGeom prst="actionButtonBlank">
            <a:avLst/>
          </a:prstGeom>
          <a:blipFill dpi="0" rotWithShape="0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1096963"/>
            <a:ext cx="807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4102" name="AutoShap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686800" y="64770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</p:childTnLst>
        </p:cTn>
      </p:par>
    </p:tnLst>
    <p:bldLst>
      <p:bldP spid="4099" grpId="0" animBg="1"/>
      <p:bldP spid="4099" grpId="1" animBg="1"/>
      <p:bldP spid="4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191000" y="609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63650" y="609600"/>
            <a:ext cx="7880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     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762000" y="685800"/>
            <a:ext cx="5410200" cy="4800600"/>
            <a:chOff x="576" y="288"/>
            <a:chExt cx="3696" cy="3168"/>
          </a:xfrm>
        </p:grpSpPr>
        <p:pic>
          <p:nvPicPr>
            <p:cNvPr id="5125" name="Picture 5" descr="Tom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1776"/>
              <a:ext cx="1133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>
              <a:off x="576" y="288"/>
              <a:ext cx="3696" cy="1488"/>
            </a:xfrm>
            <a:prstGeom prst="cloudCallout">
              <a:avLst>
                <a:gd name="adj1" fmla="val -19454"/>
                <a:gd name="adj2" fmla="val 80778"/>
              </a:avLst>
            </a:prstGeom>
            <a:solidFill>
              <a:srgbClr val="FFFF66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en-US" sz="4400" b="1">
                  <a:solidFill>
                    <a:srgbClr val="3333FF"/>
                  </a:solidFill>
                  <a:latin typeface="Times New Roman" pitchFamily="18" charset="0"/>
                </a:rPr>
                <a:t>Mời bạn đọc bảng nhân 9</a:t>
              </a:r>
            </a:p>
          </p:txBody>
        </p:sp>
      </p:grpSp>
      <p:sp>
        <p:nvSpPr>
          <p:cNvPr id="5127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57600" y="2895600"/>
            <a:ext cx="17526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1 =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2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3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4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5 =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96000" y="2895600"/>
            <a:ext cx="19812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6 =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8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9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10 =</a:t>
            </a: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62000" y="685800"/>
            <a:ext cx="5410200" cy="4800600"/>
            <a:chOff x="576" y="288"/>
            <a:chExt cx="3696" cy="3168"/>
          </a:xfrm>
        </p:grpSpPr>
        <p:pic>
          <p:nvPicPr>
            <p:cNvPr id="5131" name="Picture 11" descr="Tom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1776"/>
              <a:ext cx="1133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2" name="AutoShape 12"/>
            <p:cNvSpPr>
              <a:spLocks noChangeArrowheads="1"/>
            </p:cNvSpPr>
            <p:nvPr/>
          </p:nvSpPr>
          <p:spPr bwMode="auto">
            <a:xfrm>
              <a:off x="576" y="288"/>
              <a:ext cx="3696" cy="1488"/>
            </a:xfrm>
            <a:prstGeom prst="cloudCallout">
              <a:avLst>
                <a:gd name="adj1" fmla="val -19454"/>
                <a:gd name="adj2" fmla="val 80778"/>
              </a:avLst>
            </a:prstGeom>
            <a:solidFill>
              <a:srgbClr val="FFFF66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r>
                <a:rPr lang="en-US" sz="4400" b="1">
                  <a:solidFill>
                    <a:srgbClr val="3333FF"/>
                  </a:solidFill>
                  <a:latin typeface="Times New Roman" pitchFamily="18" charset="0"/>
                </a:rPr>
                <a:t>Mời bạn đọc bảng nhân 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rgbClr val="3333FF"/>
                </a:solidFill>
                <a:latin typeface="Times New Roman" pitchFamily="18" charset="0"/>
              </a:rPr>
              <a:t>Bài 1: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>
                <a:solidFill>
                  <a:srgbClr val="FF3300"/>
                </a:solidFill>
                <a:latin typeface="Times New Roman" pitchFamily="18" charset="0"/>
              </a:rPr>
              <a:t>Tính nhẩm: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LUYỆN TẬP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2209800"/>
            <a:ext cx="19812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a) 9 x 1 =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    9 x 2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    9 x 3 =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90800" y="2209800"/>
            <a:ext cx="19812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5 =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7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9</a:t>
            </a: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48200" y="2209800"/>
            <a:ext cx="19812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4 =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8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6 </a:t>
            </a:r>
            <a:r>
              <a:rPr lang="en-US" sz="2800" b="1">
                <a:solidFill>
                  <a:srgbClr val="3333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781800" y="2209800"/>
            <a:ext cx="19812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10 =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0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0 x 9 =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4648200"/>
            <a:ext cx="190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b) 9 x 2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    2 x 9 =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590800" y="4648200"/>
            <a:ext cx="1981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5 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5 x 9</a:t>
            </a:r>
            <a:r>
              <a:rPr lang="en-US" sz="3200" b="1">
                <a:solidFill>
                  <a:srgbClr val="3333FF"/>
                </a:solidFill>
              </a:rPr>
              <a:t> </a:t>
            </a: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648200" y="4648200"/>
            <a:ext cx="1981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8 =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8 x 9 =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705600" y="4648200"/>
            <a:ext cx="1981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9 x 10</a:t>
            </a:r>
            <a:r>
              <a:rPr lang="en-US" sz="3200" b="1">
                <a:solidFill>
                  <a:srgbClr val="3333FF"/>
                </a:solidFill>
              </a:rPr>
              <a:t> </a:t>
            </a: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=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10 x 9 =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8288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752600" y="28956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752600" y="36576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27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886200" y="22098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45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886200" y="28956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63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886200" y="36576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81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943600" y="22098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36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943600" y="28956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72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943600" y="36576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54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8229600" y="22098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90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8229600" y="28956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8216900" y="3657600"/>
            <a:ext cx="927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1676400" y="46482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676400" y="54102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86200" y="46482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45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886200" y="54102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45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943600" y="46482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72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5943600" y="54102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72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8153400" y="46482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90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8153400" y="5410200"/>
            <a:ext cx="698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90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371600" y="4572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3333FF"/>
                </a:solidFill>
                <a:latin typeface="Times New Roman" pitchFamily="18" charset="0"/>
              </a:rPr>
              <a:t>Toán :</a:t>
            </a:r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3048000" y="990600"/>
            <a:ext cx="5867400" cy="4191000"/>
          </a:xfrm>
          <a:prstGeom prst="cloudCallout">
            <a:avLst>
              <a:gd name="adj1" fmla="val -58278"/>
              <a:gd name="adj2" fmla="val 58106"/>
            </a:avLst>
          </a:prstGeom>
          <a:solidFill>
            <a:srgbClr val="FFFF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000" b="1">
                <a:solidFill>
                  <a:srgbClr val="3333FF"/>
                </a:solidFill>
                <a:latin typeface="Times New Roman" pitchFamily="18" charset="0"/>
              </a:rPr>
              <a:t>* Khi đổi chỗ các thừa số của phép nhân thì tích không thay đổi</a:t>
            </a:r>
            <a:r>
              <a:rPr lang="en-US" sz="4000" b="1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  <p:bldP spid="7187" grpId="0"/>
      <p:bldP spid="7188" grpId="0"/>
      <p:bldP spid="7189" grpId="0"/>
      <p:bldP spid="7190" grpId="0"/>
      <p:bldP spid="7191" grpId="0"/>
      <p:bldP spid="719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  <p:bldP spid="7200" grpId="0"/>
      <p:bldP spid="72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" y="16748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>
                <a:solidFill>
                  <a:srgbClr val="3333FF"/>
                </a:solidFill>
                <a:latin typeface="Times New Roman" pitchFamily="18" charset="0"/>
              </a:rPr>
              <a:t>Bài 2: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Tính: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3333FF"/>
                </a:solidFill>
                <a:latin typeface="Times New Roman" pitchFamily="18" charset="0"/>
              </a:rPr>
              <a:t>Toán</a:t>
            </a:r>
            <a:r>
              <a:rPr lang="en-US" sz="3200" b="1" u="sng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LUYỆN TẬP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590800"/>
            <a:ext cx="3898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3333FF"/>
                </a:solidFill>
                <a:latin typeface="Times New Roman" pitchFamily="18" charset="0"/>
              </a:rPr>
              <a:t>a) 9 x 3 + 9 =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6200" y="42672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3333FF"/>
                </a:solidFill>
                <a:latin typeface="Times New Roman" pitchFamily="18" charset="0"/>
              </a:rPr>
              <a:t>    </a:t>
            </a:r>
            <a:r>
              <a:rPr lang="en-US" sz="4000" b="1">
                <a:solidFill>
                  <a:srgbClr val="3333FF"/>
                </a:solidFill>
                <a:latin typeface="Times New Roman" pitchFamily="18" charset="0"/>
              </a:rPr>
              <a:t>9 x 4 + 9 =</a:t>
            </a:r>
            <a:r>
              <a:rPr lang="en-US" sz="28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06700" y="25908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27 + 9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082800" y="31242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3333FF"/>
                </a:solidFill>
                <a:latin typeface="Times New Roman" pitchFamily="18" charset="0"/>
              </a:rPr>
              <a:t>   =</a:t>
            </a:r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 36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895600" y="42672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36 + 9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336800" y="48768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3333FF"/>
                </a:solidFill>
                <a:latin typeface="Times New Roman" pitchFamily="18" charset="0"/>
              </a:rPr>
              <a:t> = </a:t>
            </a:r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45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495800" y="25908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3333FF"/>
                </a:solidFill>
                <a:latin typeface="Times New Roman" pitchFamily="18" charset="0"/>
              </a:rPr>
              <a:t>b) 9 x 8 + 9 =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953000" y="41910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3333FF"/>
                </a:solidFill>
                <a:latin typeface="Times New Roman" pitchFamily="18" charset="0"/>
              </a:rPr>
              <a:t> 9 x 9 + 9 =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467600" y="2543175"/>
            <a:ext cx="1489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72 + 9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731000" y="31242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  </a:t>
            </a:r>
            <a:r>
              <a:rPr lang="en-US" sz="4000" b="1">
                <a:solidFill>
                  <a:srgbClr val="3333FF"/>
                </a:solidFill>
                <a:latin typeface="Times New Roman" pitchFamily="18" charset="0"/>
              </a:rPr>
              <a:t>=</a:t>
            </a:r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  81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191000" y="3276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b="1">
              <a:solidFill>
                <a:srgbClr val="FF3300"/>
              </a:solidFill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7429500" y="4075113"/>
            <a:ext cx="1489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81 + 9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7010400" y="47244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3333FF"/>
                </a:solidFill>
                <a:latin typeface="Times New Roman" pitchFamily="18" charset="0"/>
              </a:rPr>
              <a:t>= </a:t>
            </a:r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/>
      <p:bldP spid="8198" grpId="0"/>
      <p:bldP spid="8199" grpId="0"/>
      <p:bldP spid="8200" grpId="0"/>
      <p:bldP spid="8201" grpId="0"/>
      <p:bldP spid="8202" grpId="0"/>
      <p:bldP spid="8203" grpId="0"/>
      <p:bldP spid="8204" grpId="0"/>
      <p:bldP spid="8205" grpId="0"/>
      <p:bldP spid="8206" grpId="0"/>
      <p:bldP spid="8208" grpId="0"/>
      <p:bldP spid="82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1000" y="990600"/>
            <a:ext cx="8915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</a:rPr>
              <a:t> 3: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 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công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vận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tải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bốn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đội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xe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. </a:t>
            </a:r>
          </a:p>
          <a:p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Đội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10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xe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ô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, 3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đội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còn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mỗi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đội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9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xe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ô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.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Hỏi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công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đó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bao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nhiêu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xe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ô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?</a:t>
            </a:r>
          </a:p>
          <a:p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00200" y="2971800"/>
            <a:ext cx="66294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Số xe ô tô của 3 đội còn lại 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          9 x 3 = 27 ( ô tô)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Số xe ô tô của công ti đó là 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       10 + 27 = 37 ( ô tô)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                   </a:t>
            </a:r>
            <a:r>
              <a:rPr lang="en-US" sz="3200" b="1" u="sng">
                <a:solidFill>
                  <a:srgbClr val="3333FF"/>
                </a:solidFill>
                <a:latin typeface="Times New Roman" pitchFamily="18" charset="0"/>
              </a:rPr>
              <a:t>Đáp số:</a:t>
            </a:r>
            <a:r>
              <a:rPr lang="en-US" sz="3200" b="1">
                <a:solidFill>
                  <a:srgbClr val="3333FF"/>
                </a:solidFill>
                <a:latin typeface="Times New Roman" pitchFamily="18" charset="0"/>
              </a:rPr>
              <a:t> 37 ô tô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429000" y="2362200"/>
            <a:ext cx="1905000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Bài giải: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             </a:t>
            </a:r>
            <a:endParaRPr lang="en-US" sz="3200" b="1" u="sng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0" y="60960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LUYỆN TẬP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1219200" y="533400"/>
            <a:ext cx="1323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>
                <a:solidFill>
                  <a:srgbClr val="3333FF"/>
                </a:solidFill>
                <a:latin typeface="Times New Roman" pitchFamily="18" charset="0"/>
              </a:rPr>
              <a:t>Toán :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685800" y="1981200"/>
            <a:ext cx="32766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495800" y="1981200"/>
            <a:ext cx="36576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762000" y="2514600"/>
            <a:ext cx="11430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4800600" y="2514600"/>
            <a:ext cx="3124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105400" y="1524000"/>
            <a:ext cx="20574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5" grpId="0" animBg="1"/>
      <p:bldP spid="9241" grpId="0" animBg="1"/>
      <p:bldP spid="9242" grpId="0" animBg="1"/>
      <p:bldP spid="9243" grpId="0" animBg="1"/>
      <p:bldP spid="9245" grpId="0" animBg="1"/>
      <p:bldP spid="92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304800"/>
            <a:ext cx="937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</a:rPr>
              <a:t>Bài  4: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Viết kết quả phép nhân vào ô trống</a:t>
            </a:r>
            <a:r>
              <a:rPr lang="en-US" sz="2800" b="1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</a:rPr>
              <a:t>(theo mẫu)</a:t>
            </a:r>
          </a:p>
        </p:txBody>
      </p:sp>
      <p:graphicFrame>
        <p:nvGraphicFramePr>
          <p:cNvPr id="10829" name="Group 589"/>
          <p:cNvGraphicFramePr>
            <a:graphicFrameLocks noGrp="1"/>
          </p:cNvGraphicFramePr>
          <p:nvPr>
            <p:ph/>
          </p:nvPr>
        </p:nvGraphicFramePr>
        <p:xfrm>
          <a:off x="381000" y="1143000"/>
          <a:ext cx="8229600" cy="5403850"/>
        </p:xfrm>
        <a:graphic>
          <a:graphicData uri="http://schemas.openxmlformats.org/drawingml/2006/table">
            <a:tbl>
              <a:tblPr/>
              <a:tblGrid>
                <a:gridCol w="747713"/>
                <a:gridCol w="747712"/>
                <a:gridCol w="747713"/>
                <a:gridCol w="749300"/>
                <a:gridCol w="747712"/>
                <a:gridCol w="749300"/>
                <a:gridCol w="747713"/>
                <a:gridCol w="706437"/>
                <a:gridCol w="790575"/>
                <a:gridCol w="747713"/>
                <a:gridCol w="747712"/>
              </a:tblGrid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23" name="Text Box 583"/>
          <p:cNvSpPr txBox="1">
            <a:spLocks noChangeArrowheads="1"/>
          </p:cNvSpPr>
          <p:nvPr/>
        </p:nvSpPr>
        <p:spPr bwMode="auto">
          <a:xfrm>
            <a:off x="5943600" y="24384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>
              <a:latin typeface="Times New Roman" pitchFamily="18" charset="0"/>
            </a:endParaRPr>
          </a:p>
        </p:txBody>
      </p:sp>
      <p:sp>
        <p:nvSpPr>
          <p:cNvPr id="10827" name="Rectangle 587"/>
          <p:cNvSpPr>
            <a:spLocks noChangeArrowheads="1"/>
          </p:cNvSpPr>
          <p:nvPr/>
        </p:nvSpPr>
        <p:spPr bwMode="auto">
          <a:xfrm flipV="1">
            <a:off x="1295400" y="2438400"/>
            <a:ext cx="457200" cy="381000"/>
          </a:xfrm>
          <a:prstGeom prst="rect">
            <a:avLst/>
          </a:prstGeom>
          <a:solidFill>
            <a:srgbClr val="F7FBFB"/>
          </a:solidFill>
          <a:ln w="9525">
            <a:solidFill>
              <a:srgbClr val="F7FBFB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4000" b="1">
                <a:latin typeface="Times New Roman" pitchFamily="18" charset="0"/>
              </a:rPr>
              <a:t>6</a:t>
            </a:r>
          </a:p>
        </p:txBody>
      </p:sp>
      <p:sp>
        <p:nvSpPr>
          <p:cNvPr id="10832" name="Rectangle 592"/>
          <p:cNvSpPr>
            <a:spLocks noChangeArrowheads="1"/>
          </p:cNvSpPr>
          <p:nvPr/>
        </p:nvSpPr>
        <p:spPr bwMode="auto">
          <a:xfrm flipV="1">
            <a:off x="2006600" y="2438400"/>
            <a:ext cx="457200" cy="381000"/>
          </a:xfrm>
          <a:prstGeom prst="rect">
            <a:avLst/>
          </a:prstGeom>
          <a:solidFill>
            <a:srgbClr val="F7FBFB"/>
          </a:solidFill>
          <a:ln w="9525">
            <a:solidFill>
              <a:srgbClr val="F7FBFB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en-US" sz="4000" b="1">
                <a:latin typeface="Times New Roman" pitchFamily="18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827" grpId="0" animBg="1"/>
      <p:bldP spid="108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rgbClr val="FFFFFF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LUYỆN TẬP</a:t>
            </a:r>
          </a:p>
        </p:txBody>
      </p:sp>
      <p:pic>
        <p:nvPicPr>
          <p:cNvPr id="11268" name="Picture 4" descr="!danc_c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971800"/>
            <a:ext cx="3074988" cy="3733800"/>
          </a:xfrm>
          <a:prstGeom prst="rect">
            <a:avLst/>
          </a:prstGeom>
          <a:noFill/>
        </p:spPr>
      </p:pic>
      <p:pic>
        <p:nvPicPr>
          <p:cNvPr id="11269" name="Nhac_dem_bai_Bui_phan_(Vu_Hoang_-_Le_Van_Loc)_(soi_dong_hon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304800" y="6553200"/>
            <a:ext cx="304800" cy="304800"/>
          </a:xfrm>
          <a:prstGeom prst="rect">
            <a:avLst/>
          </a:prstGeom>
          <a:noFill/>
        </p:spPr>
      </p:pic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819400" y="1371600"/>
            <a:ext cx="3352800" cy="1981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3333FF"/>
                </a:solidFill>
                <a:latin typeface="Times New Roman" pitchFamily="18" charset="0"/>
              </a:rPr>
              <a:t>Trò chơi </a:t>
            </a:r>
          </a:p>
          <a:p>
            <a:pPr algn="ctr"/>
            <a:r>
              <a:rPr lang="en-US" sz="4400" b="1">
                <a:solidFill>
                  <a:srgbClr val="3333FF"/>
                </a:solidFill>
                <a:latin typeface="Times New Roman" pitchFamily="18" charset="0"/>
              </a:rPr>
              <a:t>tiếp sức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69"/>
                </p:tgtEl>
              </p:cMediaNode>
            </p:audio>
          </p:childTnLst>
        </p:cTn>
      </p:par>
    </p:tnLst>
    <p:bldLst>
      <p:bldP spid="112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60" name="Group 84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458200" cy="5486402"/>
        </p:xfrm>
        <a:graphic>
          <a:graphicData uri="http://schemas.openxmlformats.org/drawingml/2006/table">
            <a:tbl>
              <a:tblPr/>
              <a:tblGrid>
                <a:gridCol w="768350"/>
                <a:gridCol w="768350"/>
                <a:gridCol w="768350"/>
                <a:gridCol w="769938"/>
                <a:gridCol w="768350"/>
                <a:gridCol w="771525"/>
                <a:gridCol w="768350"/>
                <a:gridCol w="725487"/>
                <a:gridCol w="812800"/>
                <a:gridCol w="768350"/>
                <a:gridCol w="768350"/>
              </a:tblGrid>
              <a:tr h="105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56" name="Rectangle 80"/>
          <p:cNvSpPr>
            <a:spLocks noChangeArrowheads="1"/>
          </p:cNvSpPr>
          <p:nvPr/>
        </p:nvSpPr>
        <p:spPr bwMode="auto">
          <a:xfrm>
            <a:off x="381000" y="228600"/>
            <a:ext cx="876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</a:rPr>
              <a:t>Bài 4: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3333FF"/>
                </a:solidFill>
                <a:latin typeface="Times New Roman" pitchFamily="18" charset="0"/>
              </a:rPr>
              <a:t>Viết kết quả phép nhân vào ô trống (theo mẫu)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5&quot;/&gt;&lt;/object&gt;&lt;object type=&quot;3&quot; unique_id=&quot;10005&quot;&gt;&lt;property id=&quot;20148&quot; value=&quot;5&quot;/&gt;&lt;property id=&quot;20300&quot; value=&quot;Slide 2&quot;/&gt;&lt;property id=&quot;20307&quot; value=&quot;290&quot;/&gt;&lt;/object&gt;&lt;object type=&quot;3&quot; unique_id=&quot;10006&quot;&gt;&lt;property id=&quot;20148&quot; value=&quot;5&quot;/&gt;&lt;property id=&quot;20300&quot; value=&quot;Slide 3&quot;/&gt;&lt;property id=&quot;20307&quot; value=&quot;280&quot;/&gt;&lt;/object&gt;&lt;object type=&quot;3&quot; unique_id=&quot;10007&quot;&gt;&lt;property id=&quot;20148&quot; value=&quot;5&quot;/&gt;&lt;property id=&quot;20300&quot; value=&quot;Slide 4&quot;/&gt;&lt;property id=&quot;20307&quot; value=&quot;283&quot;/&gt;&lt;/object&gt;&lt;object type=&quot;3&quot; unique_id=&quot;10008&quot;&gt;&lt;property id=&quot;20148&quot; value=&quot;5&quot;/&gt;&lt;property id=&quot;20300&quot; value=&quot;Slide 5&quot;/&gt;&lt;property id=&quot;20307&quot; value=&quot;270&quot;/&gt;&lt;/object&gt;&lt;object type=&quot;3&quot; unique_id=&quot;10009&quot;&gt;&lt;property id=&quot;20148&quot; value=&quot;5&quot;/&gt;&lt;property id=&quot;20300&quot; value=&quot;Slide 6&quot;/&gt;&lt;property id=&quot;20307&quot; value=&quot;285&quot;/&gt;&lt;/object&gt;&lt;object type=&quot;3&quot; unique_id=&quot;10010&quot;&gt;&lt;property id=&quot;20148&quot; value=&quot;5&quot;/&gt;&lt;property id=&quot;20300&quot; value=&quot;Slide 7&quot;/&gt;&lt;property id=&quot;20307&quot; value=&quot;286&quot;/&gt;&lt;/object&gt;&lt;object type=&quot;3&quot; unique_id=&quot;10011&quot;&gt;&lt;property id=&quot;20148&quot; value=&quot;5&quot;/&gt;&lt;property id=&quot;20300&quot; value=&quot;Slide 8&quot;/&gt;&lt;property id=&quot;20307&quot; value=&quot;288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91&quot;/&gt;&lt;/object&gt;&lt;object type=&quot;3&quot; unique_id=&quot;10014&quot;&gt;&lt;property id=&quot;20148&quot; value=&quot;5&quot;/&gt;&lt;property id=&quot;20300&quot; value=&quot;Slide 11&quot;/&gt;&lt;property id=&quot;20307&quot; value=&quot;292&quot;/&gt;&lt;/object&gt;&lt;object type=&quot;3&quot; unique_id=&quot;10015&quot;&gt;&lt;property id=&quot;20148&quot; value=&quot;5&quot;/&gt;&lt;property id=&quot;20300&quot; value=&quot;Slide 12&quot;/&gt;&lt;property id=&quot;20307&quot; value=&quot;267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543</Words>
  <Application>Microsoft Office PowerPoint</Application>
  <PresentationFormat>On-screen Show (4:3)</PresentationFormat>
  <Paragraphs>170</Paragraphs>
  <Slides>11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Huynh Kieu</dc:creator>
  <cp:lastModifiedBy>Hien Anh</cp:lastModifiedBy>
  <cp:revision>177</cp:revision>
  <dcterms:created xsi:type="dcterms:W3CDTF">2009-10-29T13:43:50Z</dcterms:created>
  <dcterms:modified xsi:type="dcterms:W3CDTF">2018-02-08T16:11:22Z</dcterms:modified>
</cp:coreProperties>
</file>